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图片理解题。通读文章可知，一份健康的饮食应该包括乳制品、肉类、豆子、谷类食物、水果蔬菜以及水等。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选项缺少乳制品、肉类，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选项缺少水果，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选项缺少乳制品，只有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选项种类齐全，更健康。故选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72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writer’s opinion about eating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Grain products are the best of 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 plenty of food as you like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Vegetables make our bodies work properly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different kinds of food and enough 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72784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30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217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have plenty of different things.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forget to drink water. We should drink 6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glasses of water every day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可知，作者认为我们应该吃各种不同的食物以及多喝水。故选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193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part of a magazine can we probably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1245" y="90297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4" name="中考新考法-6.eps" descr="id:21475068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37598"/>
            <a:ext cx="5616624" cy="61054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推理判断题。通读文章可知，本文主要介绍了健康合理的饮食，故可能在杂志的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版块读到此文章。故选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8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 also eat enough grain products so that we have energy to work and play.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们还应该吃足够的谷类产品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这样我们就有精力工作和娱乐。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5624" y="3299505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359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4006770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836712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 we have energy to work and play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引导的目的状语从句，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为了；以便；结果是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，引导目的或结果状语从句。如：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worked hard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that we passed the exam.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我们努力学习，结果通过了考试。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128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12136" cy="146504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4803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介绍了我们应该如何健康合理地饮食。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90697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99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334566" y="1268760"/>
          <a:ext cx="11512136" cy="2468880"/>
        </p:xfrm>
        <a:graphic>
          <a:graphicData uri="http://schemas.openxmlformats.org/drawingml/2006/table">
            <a:tbl>
              <a:tblPr firstRow="1" firstCol="1" bandRow="1"/>
              <a:tblGrid>
                <a:gridCol w="11512136">
                  <a:extLst>
                    <a:ext uri="{9D8B030D-6E8A-4147-A177-3AD203B41FA5}">
                      <a16:colId xmlns:a16="http://schemas.microsoft.com/office/drawing/2014/main" val="39355373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eat food so that we have energy to run, jump and play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should have plenty of different things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7886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10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80728"/>
          <a:ext cx="11521280" cy="4913376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43243106"/>
                    </a:ext>
                  </a:extLst>
                </a:gridCol>
              </a:tblGrid>
              <a:tr h="9902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eat food so that we have energy to run, jump and play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should have plenty of different things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8755"/>
                  </a:ext>
                </a:extLst>
              </a:tr>
              <a:tr h="239413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Dairy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products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乳制品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We should eat plenty of dairy products such as milk, cheese, and so on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Along with fish, beans and meat, dairy products make us strong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Look for low-fat milk and cheese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They are healthier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89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877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80728"/>
          <a:ext cx="11521280" cy="5266944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4243243106"/>
                    </a:ext>
                  </a:extLst>
                </a:gridCol>
              </a:tblGrid>
              <a:tr h="9902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altLang="zh-CN" sz="3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eat food so that we have energy to run, jump and play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should have plenty of different things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8755"/>
                  </a:ext>
                </a:extLst>
              </a:tr>
              <a:tr h="239413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products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谷类食品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We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enough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products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products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include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bread,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rice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noodles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zh-CN" sz="3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kumimoji="0" lang="zh-CN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Eat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certain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amount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products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zh-CN" sz="3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989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147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13852"/>
          <a:ext cx="11521280" cy="5527548"/>
        </p:xfrm>
        <a:graphic>
          <a:graphicData uri="http://schemas.openxmlformats.org/drawingml/2006/table">
            <a:tbl>
              <a:tblPr firstRow="1" firstCol="1" bandRow="1"/>
              <a:tblGrid>
                <a:gridCol w="7488832">
                  <a:extLst>
                    <a:ext uri="{9D8B030D-6E8A-4147-A177-3AD203B41FA5}">
                      <a16:colId xmlns:a16="http://schemas.microsoft.com/office/drawing/2014/main" val="4243243106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2217284621"/>
                    </a:ext>
                  </a:extLst>
                </a:gridCol>
              </a:tblGrid>
              <a:tr h="1005809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Well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eat food so that we have energy to run, jump and play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should have plenty of different things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endParaRPr lang="zh-CN" alt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388755"/>
                  </a:ext>
                </a:extLst>
              </a:tr>
              <a:tr h="30266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Fruit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Fruit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healthy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should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plenty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them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meal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zh-CN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Try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fruit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vegetables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different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colours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1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Water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30000"/>
                        </a:lnSpc>
                      </a:pP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Don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’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forget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to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drink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water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should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drink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6-8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glasses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of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water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every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day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so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that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our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bodies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work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properly</a:t>
                      </a:r>
                      <a:r>
                        <a:rPr lang="en-US" altLang="zh-CN" sz="31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1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700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033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a kind of dairy products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eat plenty of dairy products such as milk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 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可知，牛奶是乳制品。故选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6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kinds of grain products are mentioned in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Grain products include bread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rice and noodles.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可知，文中提到了面包、米饭、面条三种谷类食物。故选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19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4172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healthier than the other three according to the passage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8316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389" y="2552956"/>
            <a:ext cx="10160777" cy="2977938"/>
          </a:xfrm>
          <a:prstGeom prst="rect">
            <a:avLst/>
          </a:prstGeom>
        </p:spPr>
      </p:pic>
      <p:pic>
        <p:nvPicPr>
          <p:cNvPr id="5" name="中考新考法-4.eps" descr="id:21475068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73326" y="943392"/>
            <a:ext cx="4765440" cy="60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8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642</Words>
  <Application>Microsoft Office PowerPoint</Application>
  <PresentationFormat>自定义</PresentationFormat>
  <Paragraphs>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